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5" r:id="rId18"/>
    <p:sldId id="271" r:id="rId19"/>
    <p:sldId id="272" r:id="rId20"/>
    <p:sldId id="273" r:id="rId21"/>
    <p:sldId id="274" r:id="rId22"/>
    <p:sldId id="276" r:id="rId23"/>
    <p:sldId id="277" r:id="rId24"/>
    <p:sldId id="278" r:id="rId25"/>
    <p:sldId id="279" r:id="rId26"/>
    <p:sldId id="304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3" r:id="rId48"/>
    <p:sldId id="302" r:id="rId49"/>
    <p:sldId id="305" r:id="rId5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sk-SK" noProof="0" dirty="0" smtClean="0"/>
              <a:t>Ak chcete pridať obrázok, kliknite na ikonu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sk-SK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Klepnutím lze upravit styly předlohy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Třetí úroveň</a:t>
            </a:r>
          </a:p>
          <a:p>
            <a:pPr lvl="3"/>
            <a:r>
              <a:rPr lang="sk-SK" smtClean="0"/>
              <a:t>Čtvrtá úroveň</a:t>
            </a:r>
          </a:p>
          <a:p>
            <a:pPr lvl="4"/>
            <a:r>
              <a:rPr 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95E4894C-9655-4EE3-A659-128B02BBDEAE}" type="datetimeFigureOut">
              <a:rPr lang="sk-SK" smtClean="0"/>
              <a:pPr/>
              <a:t>7. 12. 2010</a:t>
            </a:fld>
            <a:endParaRPr lang="sk-SK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sk-SK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F0573C7-23D5-4E3F-8C4B-7AB9B4C34F53}" type="slidenum">
              <a:rPr lang="sk-SK" smtClean="0"/>
              <a:pPr/>
              <a:t>‹#›</a:t>
            </a:fld>
            <a:endParaRPr lang="sk-SK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857224" y="1357298"/>
            <a:ext cx="7429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72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Deň Slovenska</a:t>
            </a:r>
          </a:p>
          <a:p>
            <a:pPr algn="ctr"/>
            <a:r>
              <a:rPr lang="sk-SK" sz="72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26. 11. 2010</a:t>
            </a:r>
            <a:endParaRPr lang="sk-SK" sz="7200" dirty="0"/>
          </a:p>
        </p:txBody>
      </p:sp>
      <p:sp>
        <p:nvSpPr>
          <p:cNvPr id="61442" name="AutoShape 2" descr="https://mail.t-com.sk/uwc/webmail/attach/Obrázek1.jpg?sid=&amp;mbox=INBOX&amp;charset=escaped_unicode&amp;uid=5182&amp;number=4&amp;filename=Obr%E1zek1.jpg"/>
          <p:cNvSpPr>
            <a:spLocks noChangeAspect="1" noChangeArrowheads="1"/>
          </p:cNvSpPr>
          <p:nvPr/>
        </p:nvSpPr>
        <p:spPr bwMode="auto">
          <a:xfrm>
            <a:off x="63500" y="-136525"/>
            <a:ext cx="3324225" cy="3362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1444" name="AutoShape 4" descr="https://mail.t-com.sk/uwc/webmail/attach/Obrázek1.jpg?sid=&amp;mbox=INBOX&amp;charset=escaped_unicode&amp;uid=5182&amp;number=4&amp;filename=Obr%E1zek1.jpg"/>
          <p:cNvSpPr>
            <a:spLocks noChangeAspect="1" noChangeArrowheads="1"/>
          </p:cNvSpPr>
          <p:nvPr/>
        </p:nvSpPr>
        <p:spPr bwMode="auto">
          <a:xfrm>
            <a:off x="63500" y="-136525"/>
            <a:ext cx="3324225" cy="3362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1446" name="AutoShape 6" descr="https://mail.t-com.sk/uwc/webmail/attach/Obrázek1.jpg?sid=&amp;mbox=INBOX&amp;charset=escaped_unicode&amp;uid=5182&amp;number=4&amp;filename=Obr%E1zek1.jpg"/>
          <p:cNvSpPr>
            <a:spLocks noChangeAspect="1" noChangeArrowheads="1"/>
          </p:cNvSpPr>
          <p:nvPr/>
        </p:nvSpPr>
        <p:spPr bwMode="auto">
          <a:xfrm>
            <a:off x="63500" y="-136525"/>
            <a:ext cx="3324225" cy="3362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1448" name="AutoShape 8" descr="https://mail.t-com.sk/uwc/webmail/attach/Obrázek1.jpg?sid=&amp;mbox=INBOX&amp;charset=escaped_unicode&amp;uid=5182&amp;number=4&amp;filename=Obr%E1zek1.jpg"/>
          <p:cNvSpPr>
            <a:spLocks noChangeAspect="1" noChangeArrowheads="1"/>
          </p:cNvSpPr>
          <p:nvPr/>
        </p:nvSpPr>
        <p:spPr bwMode="auto">
          <a:xfrm>
            <a:off x="63500" y="-136525"/>
            <a:ext cx="3324225" cy="3362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  <p:sp>
        <p:nvSpPr>
          <p:cNvPr id="61450" name="AutoShape 10" descr="https://mail.t-com.sk/uwc/webmail/attach/Obrázek1.jpg?sid=&amp;mbox=INBOX&amp;charset=escaped_unicode&amp;uid=5182&amp;number=4&amp;filename=Obr%E1zek1.jpg"/>
          <p:cNvSpPr>
            <a:spLocks noChangeAspect="1" noChangeArrowheads="1"/>
          </p:cNvSpPr>
          <p:nvPr/>
        </p:nvSpPr>
        <p:spPr bwMode="auto">
          <a:xfrm>
            <a:off x="63500" y="-136525"/>
            <a:ext cx="3324225" cy="3362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4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eň Slovenska\2010\P10301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590456" y="5643578"/>
            <a:ext cx="5070620" cy="92333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5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Prešovský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eň Slovenska\2010\P1030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eň Slovenska\2010\P10301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eň Slovenska\2010\P103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eň Slovenska\2010\P10301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785918" y="214290"/>
            <a:ext cx="5706406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sk-SK" sz="48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Trnavský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eň Slovenska\2010\P10301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214414" y="357166"/>
            <a:ext cx="4214842" cy="76944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sk-SK" sz="4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Žilinský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eň Slovenska\2010\P1030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eň Slovenska\2010\P10302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eň Slovenska\2010\P1030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ň Slovenska\2010\P10301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26" name="Picture 2" descr="E:\Deň Slovenska\2010\P10301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341553" cy="5911495"/>
          </a:xfrm>
          <a:prstGeom prst="rect">
            <a:avLst/>
          </a:prstGeom>
          <a:noFill/>
        </p:spPr>
      </p:pic>
      <p:sp>
        <p:nvSpPr>
          <p:cNvPr id="5" name="Obdĺžnik 4"/>
          <p:cNvSpPr/>
          <p:nvPr/>
        </p:nvSpPr>
        <p:spPr>
          <a:xfrm>
            <a:off x="500034" y="285728"/>
            <a:ext cx="2786082" cy="83099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sk-SK" sz="48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Lendak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eň Slovenska\2010\P103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714480" y="142852"/>
            <a:ext cx="5865708" cy="76944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4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Banskobystrický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21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eň Slovenska\2010\P10302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1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eň Slovenska\2010\P10302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1071538" y="0"/>
            <a:ext cx="5609485" cy="92333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5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Trenčiansky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eň Slovenska\2010\P103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in)">
                                      <p:cBhvr>
                                        <p:cTn id="1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Deň Slovenska\2010\P10302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Deň Slovenska\2010\P10302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1428728" y="2000240"/>
            <a:ext cx="645561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sk-SK" sz="48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Slávnostná akadémia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0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autoRev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eň Slovenska\P10302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eň Slovenska\P10302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8604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eň Slovenska\P10302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Deň Slovenska\2010\P103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8096275" cy="6072206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3714744" y="5572140"/>
            <a:ext cx="4674678" cy="76944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4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Bratislavský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eň Slovenska\P10302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eň Slovenska\P10302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eň Slovenska\P10302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eň Slovenska\P10302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eň Slovenska\P10302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Deň Slovenska\P1030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eň Slovenska\P10302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Deň Slovenska\P10302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Deň Slovenska\P10302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Deň Slovenska\P10302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Deň Slovenska\2010\P1030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5429256" y="0"/>
            <a:ext cx="3493264" cy="92333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5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Kežmarok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eň Slovenska\P10302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eň Slovenska\P1030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eň Slovenska\P10303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eň Slovenska\P10303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Deň Slovenska\P10303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Deň Slovenska\P10303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Deň Slovenska\P10303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eň Slovenska\P10303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290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Deň Slovenska\P10303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166"/>
            <a:ext cx="9144000" cy="6072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928662" y="1643050"/>
            <a:ext cx="70723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72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Ďakujeme </a:t>
            </a:r>
          </a:p>
          <a:p>
            <a:pPr algn="ctr"/>
            <a:r>
              <a:rPr lang="sk-SK" sz="72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za pozornosť !</a:t>
            </a:r>
            <a:endParaRPr lang="sk-SK" sz="7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0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autoRev="1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mph" presetSubtype="2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4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to="1.5" calcmode="lin" valueType="num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Deň Slovenska\2010\P10301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642910" y="285728"/>
            <a:ext cx="4262706" cy="92333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5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Košický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Deň Slovenska\2010\P103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Deň Slovenska\2010\P10301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Deň Slovenska\2010\P1030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Obdĺžnik 2"/>
          <p:cNvSpPr/>
          <p:nvPr/>
        </p:nvSpPr>
        <p:spPr>
          <a:xfrm>
            <a:off x="0" y="5857892"/>
            <a:ext cx="4076758" cy="769441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algn="ctr"/>
            <a:r>
              <a:rPr lang="sk-SK" sz="4400" b="1" dirty="0" smtClean="0">
                <a:ln w="381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Nitriansky kraj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Deň Slovenska\2010\P10301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omčeková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tív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If you are happy, clap your hands. PowerPoint so znĂˇmou piesĹou . Text, hudba a vizuĂˇlny vnem sĂşÄŤasne.</Template>
  <TotalTime>69</TotalTime>
  <Words>31</Words>
  <Application>Microsoft Office PowerPoint</Application>
  <PresentationFormat>Prezentácia na obrazovke (4:3)</PresentationFormat>
  <Paragraphs>15</Paragraphs>
  <Slides>49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49</vt:i4>
      </vt:variant>
    </vt:vector>
  </HeadingPairs>
  <TitlesOfParts>
    <vt:vector size="50" baseType="lpstr">
      <vt:lpstr>domčeková</vt:lpstr>
      <vt:lpstr>Snímka 1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  <vt:lpstr>Snímka 24</vt:lpstr>
      <vt:lpstr>Snímka 25</vt:lpstr>
      <vt:lpstr>Snímka 26</vt:lpstr>
      <vt:lpstr>Snímka 27</vt:lpstr>
      <vt:lpstr>Snímka 28</vt:lpstr>
      <vt:lpstr>Snímka 29</vt:lpstr>
      <vt:lpstr>Snímka 30</vt:lpstr>
      <vt:lpstr>Snímka 31</vt:lpstr>
      <vt:lpstr>Snímka 32</vt:lpstr>
      <vt:lpstr>Snímka 33</vt:lpstr>
      <vt:lpstr>Snímka 34</vt:lpstr>
      <vt:lpstr>Snímka 35</vt:lpstr>
      <vt:lpstr>Snímka 36</vt:lpstr>
      <vt:lpstr>Snímka 37</vt:lpstr>
      <vt:lpstr>Snímka 38</vt:lpstr>
      <vt:lpstr>Snímka 39</vt:lpstr>
      <vt:lpstr>Snímka 40</vt:lpstr>
      <vt:lpstr>Snímka 41</vt:lpstr>
      <vt:lpstr>Snímka 42</vt:lpstr>
      <vt:lpstr>Snímka 43</vt:lpstr>
      <vt:lpstr>Snímka 44</vt:lpstr>
      <vt:lpstr>Snímka 45</vt:lpstr>
      <vt:lpstr>Snímka 46</vt:lpstr>
      <vt:lpstr>Snímka 47</vt:lpstr>
      <vt:lpstr>Snímka 48</vt:lpstr>
      <vt:lpstr>Snímka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PNB5</dc:creator>
  <cp:lastModifiedBy>PNB5</cp:lastModifiedBy>
  <cp:revision>8</cp:revision>
  <dcterms:created xsi:type="dcterms:W3CDTF">2010-11-30T20:14:45Z</dcterms:created>
  <dcterms:modified xsi:type="dcterms:W3CDTF">2010-12-07T16:43:27Z</dcterms:modified>
</cp:coreProperties>
</file>